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30240288" cy="424799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IieDQoghmyTbgtk+FVM4cGObh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1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18532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685800"/>
            <a:ext cx="2441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670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685800"/>
            <a:ext cx="2441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67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2268022" y="6952156"/>
            <a:ext cx="25704245" cy="14789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43"/>
              <a:buFont typeface="Calibri"/>
              <a:buNone/>
              <a:defRPr sz="1984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37"/>
              <a:buNone/>
              <a:defRPr sz="7937"/>
            </a:lvl1pPr>
            <a:lvl2pPr lvl="1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/>
            </a:lvl2pPr>
            <a:lvl3pPr lvl="2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None/>
              <a:defRPr sz="5953"/>
            </a:lvl3pPr>
            <a:lvl4pPr lvl="3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4pPr>
            <a:lvl5pPr lvl="4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5pPr>
            <a:lvl6pPr lvl="5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6pPr>
            <a:lvl7pPr lvl="6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7pPr>
            <a:lvl8pPr lvl="7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8pPr>
            <a:lvl9pPr lvl="8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1643586" y="11743744"/>
            <a:ext cx="26953115" cy="26082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6901108" y="17001263"/>
            <a:ext cx="35999763" cy="6520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6329019" y="10669702"/>
            <a:ext cx="35999763" cy="19183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2063272" y="10590491"/>
            <a:ext cx="26082248" cy="17670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43"/>
              <a:buFont typeface="Calibri"/>
              <a:buNone/>
              <a:defRPr sz="1984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2063272" y="28428121"/>
            <a:ext cx="26082248" cy="9292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37"/>
              <a:buNone/>
              <a:defRPr sz="7937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6614"/>
              <a:buNone/>
              <a:defRPr sz="661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953"/>
              <a:buNone/>
              <a:defRPr sz="595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88888"/>
              </a:buClr>
              <a:buSzPts val="5291"/>
              <a:buNone/>
              <a:defRPr sz="529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2079020" y="11308310"/>
            <a:ext cx="12852122" cy="2695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15309146" y="11308310"/>
            <a:ext cx="12852122" cy="2695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2082959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2082962" y="10413482"/>
            <a:ext cx="12793057" cy="5103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37"/>
              <a:buNone/>
              <a:defRPr sz="7937" b="1"/>
            </a:lvl1pPr>
            <a:lvl2pPr marL="914400" lvl="1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2pPr>
            <a:lvl3pPr marL="1371600" lvl="2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None/>
              <a:defRPr sz="5953" b="1"/>
            </a:lvl3pPr>
            <a:lvl4pPr marL="1828800" lvl="3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4pPr>
            <a:lvl5pPr marL="2286000" lvl="4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5pPr>
            <a:lvl6pPr marL="2743200" lvl="5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6pPr>
            <a:lvl7pPr marL="3200400" lvl="6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7pPr>
            <a:lvl8pPr marL="3657600" lvl="7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8pPr>
            <a:lvl9pPr marL="4114800" lvl="8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2082962" y="15516968"/>
            <a:ext cx="12793057" cy="2282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15309148" y="10413482"/>
            <a:ext cx="12856061" cy="5103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37"/>
              <a:buNone/>
              <a:defRPr sz="7937" b="1"/>
            </a:lvl1pPr>
            <a:lvl2pPr marL="914400" lvl="1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2pPr>
            <a:lvl3pPr marL="1371600" lvl="2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None/>
              <a:defRPr sz="5953" b="1"/>
            </a:lvl3pPr>
            <a:lvl4pPr marL="1828800" lvl="3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4pPr>
            <a:lvl5pPr marL="2286000" lvl="4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5pPr>
            <a:lvl6pPr marL="2743200" lvl="5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6pPr>
            <a:lvl7pPr marL="3200400" lvl="6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7pPr>
            <a:lvl8pPr marL="3657600" lvl="7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8pPr>
            <a:lvl9pPr marL="4114800" lvl="8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15309148" y="15516968"/>
            <a:ext cx="12856061" cy="2282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83"/>
              <a:buFont typeface="Calibri"/>
              <a:buNone/>
              <a:defRPr sz="1058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0062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0583"/>
              <a:buChar char="•"/>
              <a:defRPr sz="10583"/>
            </a:lvl1pPr>
            <a:lvl2pPr marL="914400" lvl="1" indent="-81661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9260"/>
              <a:buChar char="•"/>
              <a:defRPr sz="9260"/>
            </a:lvl2pPr>
            <a:lvl3pPr marL="1371600" lvl="2" indent="-73259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7937"/>
              <a:buChar char="•"/>
              <a:defRPr sz="7937"/>
            </a:lvl3pPr>
            <a:lvl4pPr marL="1828800" lvl="3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4pPr>
            <a:lvl5pPr marL="2286000" lvl="4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5pPr>
            <a:lvl6pPr marL="2743200" lvl="5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6pPr>
            <a:lvl7pPr marL="3200400" lvl="6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7pPr>
            <a:lvl8pPr marL="3657600" lvl="7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8pPr>
            <a:lvl9pPr marL="4114800" lvl="8" indent="-648589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1pPr>
            <a:lvl2pPr marL="914400" lvl="1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4630"/>
              <a:buNone/>
              <a:defRPr sz="4630"/>
            </a:lvl2pPr>
            <a:lvl3pPr marL="1371600" lvl="2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69"/>
              <a:buNone/>
              <a:defRPr sz="3968"/>
            </a:lvl3pPr>
            <a:lvl4pPr marL="1828800" lvl="3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4pPr>
            <a:lvl5pPr marL="2286000" lvl="4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5pPr>
            <a:lvl6pPr marL="2743200" lvl="5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6pPr>
            <a:lvl7pPr marL="3200400" lvl="6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7pPr>
            <a:lvl8pPr marL="3657600" lvl="7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8pPr>
            <a:lvl9pPr marL="4114800" lvl="8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83"/>
              <a:buFont typeface="Calibri"/>
              <a:buNone/>
              <a:defRPr sz="1058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5291"/>
              <a:buNone/>
              <a:defRPr sz="5291"/>
            </a:lvl1pPr>
            <a:lvl2pPr marL="914400" lvl="1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4630"/>
              <a:buNone/>
              <a:defRPr sz="4630"/>
            </a:lvl2pPr>
            <a:lvl3pPr marL="1371600" lvl="2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69"/>
              <a:buNone/>
              <a:defRPr sz="3968"/>
            </a:lvl3pPr>
            <a:lvl4pPr marL="1828800" lvl="3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4pPr>
            <a:lvl5pPr marL="2286000" lvl="4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5pPr>
            <a:lvl6pPr marL="2743200" lvl="5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6pPr>
            <a:lvl7pPr marL="3200400" lvl="6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7pPr>
            <a:lvl8pPr marL="3657600" lvl="7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8pPr>
            <a:lvl9pPr marL="4114800" lvl="8" indent="-228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51"/>
              <a:buFont typeface="Calibri"/>
              <a:buNone/>
              <a:defRPr sz="145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16610" algn="l" rtl="0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9260"/>
              <a:buFont typeface="Arial"/>
              <a:buChar char="•"/>
              <a:defRPr sz="92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32599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7937"/>
              <a:buFont typeface="Arial"/>
              <a:buChar char="•"/>
              <a:defRPr sz="793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48589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14"/>
              <a:buFont typeface="Arial"/>
              <a:buChar char="•"/>
              <a:defRPr sz="66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6615" algn="l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3"/>
              <a:buFont typeface="Arial"/>
              <a:buChar char="•"/>
              <a:defRPr sz="59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96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473157"/>
            <a:ext cx="30240288" cy="255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00" b="1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Title, 86 pt, Centered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0" y="6251526"/>
            <a:ext cx="30240288" cy="4275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0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Information about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0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author/authors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0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And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0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Institution/institutions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1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Cambria, 56 pt, Centered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12265464"/>
            <a:ext cx="30240288" cy="10518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0" i="0" u="none" strike="noStrike" cap="none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Authors are recommended that the poster contain the following units: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-Abstract</a:t>
            </a:r>
            <a:b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-Introduction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-Methods and results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-Conclusion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-Acknowledgments (if Appropriate)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-References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/>
            </a:r>
            <a:br>
              <a:rPr lang="en-US" sz="5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60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Size of the font at author's will</a:t>
            </a:r>
            <a:endParaRPr sz="3600">
              <a:solidFill>
                <a:srgbClr val="004278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7" name="Google Shape;87;p1"/>
          <p:cNvGrpSpPr/>
          <p:nvPr/>
        </p:nvGrpSpPr>
        <p:grpSpPr>
          <a:xfrm>
            <a:off x="714375" y="250093"/>
            <a:ext cx="29326559" cy="1159607"/>
            <a:chOff x="714375" y="250093"/>
            <a:chExt cx="29326559" cy="1159607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5820959" y="250093"/>
              <a:ext cx="4219975" cy="103610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4">
              <a:alphaModFix/>
            </a:blip>
            <a:srcRect l="20515" b="18857"/>
            <a:stretch/>
          </p:blipFill>
          <p:spPr>
            <a:xfrm>
              <a:off x="714375" y="250100"/>
              <a:ext cx="1135924" cy="1159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1" name="Google Shape;91;p1"/>
            <p:cNvSpPr txBox="1"/>
            <p:nvPr/>
          </p:nvSpPr>
          <p:spPr>
            <a:xfrm>
              <a:off x="3669831" y="284849"/>
              <a:ext cx="21674100" cy="100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764" i="1" dirty="0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rPr>
                <a:t>4</a:t>
              </a:r>
              <a:r>
                <a:rPr lang="en-US" sz="4764" i="1" baseline="30000" dirty="0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rPr>
                <a:t>th</a:t>
              </a:r>
              <a:r>
                <a:rPr lang="en-US" sz="4764" i="1" dirty="0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rPr>
                <a:t> International Adriatic Biodiversity Protection Conference  -   </a:t>
              </a:r>
              <a:r>
                <a:rPr lang="en-US" sz="5954" i="1" dirty="0" err="1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rPr>
                <a:t>AdriBioPro</a:t>
              </a:r>
              <a:r>
                <a:rPr lang="en-US" sz="5954" i="1" dirty="0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rPr>
                <a:t> 2026</a:t>
              </a:r>
              <a:endParaRPr sz="4764" i="1" dirty="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92" name="Google Shape;92;p1"/>
          <p:cNvSpPr/>
          <p:nvPr/>
        </p:nvSpPr>
        <p:spPr>
          <a:xfrm>
            <a:off x="0" y="22064785"/>
            <a:ext cx="30240288" cy="735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You can chose whichever background color You like,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Make sure the </a:t>
            </a:r>
            <a:r>
              <a:rPr lang="en-US" sz="9600" b="1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logos</a:t>
            </a:r>
            <a:r>
              <a:rPr lang="en-US" sz="96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 are visible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0" y="2245488"/>
            <a:ext cx="30240288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If needed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Place your logo/logos</a:t>
            </a:r>
            <a:br>
              <a:rPr lang="en-US" sz="4000" b="1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4000" b="1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here</a:t>
            </a: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740" y="250094"/>
            <a:ext cx="1212063" cy="10436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278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2"/>
          <p:cNvGrpSpPr/>
          <p:nvPr/>
        </p:nvGrpSpPr>
        <p:grpSpPr>
          <a:xfrm>
            <a:off x="723900" y="252000"/>
            <a:ext cx="29318875" cy="1129125"/>
            <a:chOff x="723900" y="252000"/>
            <a:chExt cx="29318875" cy="1129125"/>
          </a:xfrm>
        </p:grpSpPr>
        <p:pic>
          <p:nvPicPr>
            <p:cNvPr id="99" name="Google Shape;99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5822800" y="255600"/>
              <a:ext cx="4219975" cy="1036516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0" name="Google Shape;100;p2"/>
            <p:cNvGrpSpPr/>
            <p:nvPr/>
          </p:nvGrpSpPr>
          <p:grpSpPr>
            <a:xfrm>
              <a:off x="723900" y="252000"/>
              <a:ext cx="24625800" cy="1129125"/>
              <a:chOff x="723900" y="252000"/>
              <a:chExt cx="24625800" cy="1129125"/>
            </a:xfrm>
          </p:grpSpPr>
          <p:pic>
            <p:nvPicPr>
              <p:cNvPr id="101" name="Google Shape;101;p2"/>
              <p:cNvPicPr preferRelativeResize="0"/>
              <p:nvPr/>
            </p:nvPicPr>
            <p:blipFill rotWithShape="1">
              <a:blip r:embed="rId4">
                <a:alphaModFix/>
              </a:blip>
              <a:srcRect l="20929" b="21023"/>
              <a:stretch/>
            </p:blipFill>
            <p:spPr>
              <a:xfrm>
                <a:off x="723900" y="252000"/>
                <a:ext cx="1130001" cy="11291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2" name="Google Shape;102;p2"/>
              <p:cNvSpPr txBox="1"/>
              <p:nvPr/>
            </p:nvSpPr>
            <p:spPr>
              <a:xfrm>
                <a:off x="3675600" y="288000"/>
                <a:ext cx="21674100" cy="1008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4764" i="1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4</a:t>
                </a:r>
                <a:r>
                  <a:rPr lang="en-US" sz="4764" i="1" baseline="30000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th</a:t>
                </a:r>
                <a:r>
                  <a:rPr lang="en-US" sz="4764" i="1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International Adriatic Biodiversity Protection Conference  -   </a:t>
                </a:r>
                <a:r>
                  <a:rPr lang="en-US" sz="5954" i="1" dirty="0" err="1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AdriBioPro</a:t>
                </a:r>
                <a:r>
                  <a:rPr lang="en-US" sz="5954" i="1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2026</a:t>
                </a:r>
                <a:endParaRPr sz="4764" i="1" dirty="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104" name="Google Shape;104;p2"/>
          <p:cNvSpPr/>
          <p:nvPr/>
        </p:nvSpPr>
        <p:spPr>
          <a:xfrm>
            <a:off x="0" y="3473157"/>
            <a:ext cx="30240288" cy="255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00" b="1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Title, 86 pt, Centered</a:t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0" y="6251526"/>
            <a:ext cx="30240288" cy="4275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Information about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Autor/authors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And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Institution/institutions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b="1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Cambria, 56 pt, Centered</a:t>
            </a: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0" y="12265464"/>
            <a:ext cx="30240288" cy="11547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Authors are recommended that the poster contain the following units: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-Abstract</a:t>
            </a:r>
            <a:b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-Introduction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-Methods and results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-Conclusion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-Acknowledgments (if Appropriate)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-References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/>
            </a:r>
            <a:br>
              <a:rPr lang="en-US" sz="4800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6000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Size of the font at </a:t>
            </a:r>
            <a:r>
              <a:rPr lang="en-US" sz="6600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author's will</a:t>
            </a:r>
            <a:endParaRPr sz="4800" dirty="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0" y="22064785"/>
            <a:ext cx="30240288" cy="735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You can chose whichever background color You like,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Make sure the</a:t>
            </a:r>
            <a:r>
              <a:rPr lang="en-US" sz="9600" b="1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 logos </a:t>
            </a:r>
            <a:r>
              <a:rPr lang="en-US" sz="96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rPr>
              <a:t>are visible</a:t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0" y="2245488"/>
            <a:ext cx="30240288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If needed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Place your logo/logos</a:t>
            </a:r>
            <a:br>
              <a:rPr lang="en-US" sz="4000"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US" sz="4000"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here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717" y="221847"/>
            <a:ext cx="1287783" cy="10702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118</Words>
  <Application>Microsoft Office PowerPoint</Application>
  <PresentationFormat>Custom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 Djordjevic</dc:creator>
  <cp:lastModifiedBy>User</cp:lastModifiedBy>
  <cp:revision>5</cp:revision>
  <dcterms:created xsi:type="dcterms:W3CDTF">2024-02-22T08:24:25Z</dcterms:created>
  <dcterms:modified xsi:type="dcterms:W3CDTF">2026-01-21T11:26:57Z</dcterms:modified>
</cp:coreProperties>
</file>