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jA2EZLAzf8DvOkOe9ldXJRNfZ4g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4239481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070262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3" name="Google Shape;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063016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278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subTitle" idx="1"/>
          </p:nvPr>
        </p:nvSpPr>
        <p:spPr>
          <a:xfrm>
            <a:off x="0" y="2687637"/>
            <a:ext cx="12192000" cy="22312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- You can chose whichever background color You like, 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Make sure the logos are visible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sz="3200"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rPr>
              <a:t>- Number of slides is not limited 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>
              <a:solidFill>
                <a:schemeClr val="lt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85" name="Google Shape;85;p1"/>
          <p:cNvGrpSpPr/>
          <p:nvPr/>
        </p:nvGrpSpPr>
        <p:grpSpPr>
          <a:xfrm>
            <a:off x="209825" y="47157"/>
            <a:ext cx="11982178" cy="512343"/>
            <a:chOff x="209825" y="47157"/>
            <a:chExt cx="11982178" cy="512343"/>
          </a:xfrm>
        </p:grpSpPr>
        <p:pic>
          <p:nvPicPr>
            <p:cNvPr id="86" name="Google Shape;86;p1"/>
            <p:cNvPicPr preferRelativeResize="0"/>
            <p:nvPr/>
          </p:nvPicPr>
          <p:blipFill rotWithShape="1">
            <a:blip r:embed="rId3">
              <a:alphaModFix/>
            </a:blip>
            <a:srcRect l="22660" b="21832"/>
            <a:stretch/>
          </p:blipFill>
          <p:spPr>
            <a:xfrm>
              <a:off x="209825" y="67050"/>
              <a:ext cx="487225" cy="49245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87" name="Google Shape;87;p1"/>
            <p:cNvGrpSpPr/>
            <p:nvPr/>
          </p:nvGrpSpPr>
          <p:grpSpPr>
            <a:xfrm>
              <a:off x="1562100" y="47157"/>
              <a:ext cx="10629903" cy="467883"/>
              <a:chOff x="1562100" y="47157"/>
              <a:chExt cx="10629903" cy="467883"/>
            </a:xfrm>
          </p:grpSpPr>
          <p:pic>
            <p:nvPicPr>
              <p:cNvPr id="89" name="Google Shape;89;p1"/>
              <p:cNvPicPr preferRelativeResize="0"/>
              <p:nvPr/>
            </p:nvPicPr>
            <p:blipFill rotWithShape="1">
              <a:blip r:embed="rId4">
                <a:alphaModFix/>
              </a:blip>
              <a:srcRect/>
              <a:stretch/>
            </p:blipFill>
            <p:spPr>
              <a:xfrm>
                <a:off x="10359180" y="47157"/>
                <a:ext cx="1832823" cy="45000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90" name="Google Shape;90;p1"/>
              <p:cNvSpPr txBox="1"/>
              <p:nvPr/>
            </p:nvSpPr>
            <p:spPr>
              <a:xfrm>
                <a:off x="1562100" y="53340"/>
                <a:ext cx="8679000" cy="461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n-US" sz="1800" b="0" i="1" u="none" strike="noStrike" cap="none" dirty="0">
                    <a:solidFill>
                      <a:schemeClr val="lt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4</a:t>
                </a:r>
                <a:r>
                  <a:rPr lang="en-US" sz="1800" b="0" i="1" u="none" strike="noStrike" cap="none" baseline="30000" dirty="0">
                    <a:solidFill>
                      <a:schemeClr val="lt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th</a:t>
                </a:r>
                <a:r>
                  <a:rPr lang="en-US" sz="1800" b="0" i="1" u="none" strike="noStrike" cap="none" dirty="0">
                    <a:solidFill>
                      <a:schemeClr val="lt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 International Adriatic Biodiversity Protection Conference  -   </a:t>
                </a:r>
                <a:r>
                  <a:rPr lang="en-US" sz="2400" b="0" i="1" u="none" strike="noStrike" cap="none" dirty="0" err="1">
                    <a:solidFill>
                      <a:schemeClr val="lt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AdriBioPro</a:t>
                </a:r>
                <a:r>
                  <a:rPr lang="en-US" sz="2400" b="0" i="1" u="none" strike="noStrike" cap="none" dirty="0">
                    <a:solidFill>
                      <a:schemeClr val="lt1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 2026</a:t>
                </a:r>
                <a:endParaRPr sz="1800" b="0" i="1" u="none" strike="noStrike" cap="none" dirty="0">
                  <a:solidFill>
                    <a:schemeClr val="lt1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365" y="67050"/>
            <a:ext cx="647655" cy="49245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"/>
          <p:cNvSpPr txBox="1">
            <a:spLocks noGrp="1"/>
          </p:cNvSpPr>
          <p:nvPr>
            <p:ph type="subTitle" idx="1"/>
          </p:nvPr>
        </p:nvSpPr>
        <p:spPr>
          <a:xfrm>
            <a:off x="0" y="2864210"/>
            <a:ext cx="12192000" cy="22564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278"/>
              </a:buClr>
              <a:buSzPts val="3200"/>
              <a:buNone/>
            </a:pPr>
            <a:r>
              <a:rPr lang="en-US" sz="3200">
                <a:solidFill>
                  <a:srgbClr val="004278"/>
                </a:solidFill>
                <a:latin typeface="Cambria"/>
                <a:ea typeface="Cambria"/>
                <a:cs typeface="Cambria"/>
                <a:sym typeface="Cambria"/>
              </a:rPr>
              <a:t>- You can chose whichever background color You like, 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4278"/>
              </a:buClr>
              <a:buSzPts val="3200"/>
              <a:buNone/>
            </a:pPr>
            <a:r>
              <a:rPr lang="en-US" sz="3200">
                <a:solidFill>
                  <a:srgbClr val="004278"/>
                </a:solidFill>
                <a:latin typeface="Cambria"/>
                <a:ea typeface="Cambria"/>
                <a:cs typeface="Cambria"/>
                <a:sym typeface="Cambria"/>
              </a:rPr>
              <a:t>Make sure the logos are visible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sz="3200">
              <a:solidFill>
                <a:srgbClr val="004278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4278"/>
              </a:buClr>
              <a:buSzPts val="3200"/>
              <a:buNone/>
            </a:pPr>
            <a:r>
              <a:rPr lang="en-US" sz="3200">
                <a:solidFill>
                  <a:srgbClr val="004278"/>
                </a:solidFill>
                <a:latin typeface="Cambria"/>
                <a:ea typeface="Cambria"/>
                <a:cs typeface="Cambria"/>
                <a:sym typeface="Cambria"/>
              </a:rPr>
              <a:t>- Number of slides is not limited 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sz="3200">
              <a:solidFill>
                <a:srgbClr val="004278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96" name="Google Shape;96;p2"/>
          <p:cNvGrpSpPr/>
          <p:nvPr/>
        </p:nvGrpSpPr>
        <p:grpSpPr>
          <a:xfrm>
            <a:off x="219800" y="53340"/>
            <a:ext cx="11972200" cy="509509"/>
            <a:chOff x="219800" y="53340"/>
            <a:chExt cx="11972200" cy="509509"/>
          </a:xfrm>
        </p:grpSpPr>
        <p:pic>
          <p:nvPicPr>
            <p:cNvPr id="97" name="Google Shape;97;p2"/>
            <p:cNvPicPr preferRelativeResize="0"/>
            <p:nvPr/>
          </p:nvPicPr>
          <p:blipFill rotWithShape="1">
            <a:blip r:embed="rId3">
              <a:alphaModFix/>
            </a:blip>
            <a:srcRect l="23093" b="21302"/>
            <a:stretch/>
          </p:blipFill>
          <p:spPr>
            <a:xfrm>
              <a:off x="219800" y="67050"/>
              <a:ext cx="484499" cy="495799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98" name="Google Shape;98;p2"/>
            <p:cNvGrpSpPr/>
            <p:nvPr/>
          </p:nvGrpSpPr>
          <p:grpSpPr>
            <a:xfrm>
              <a:off x="1562100" y="53340"/>
              <a:ext cx="10629900" cy="461665"/>
              <a:chOff x="1562100" y="53340"/>
              <a:chExt cx="10629900" cy="461665"/>
            </a:xfrm>
          </p:grpSpPr>
          <p:pic>
            <p:nvPicPr>
              <p:cNvPr id="100" name="Google Shape;100;p2"/>
              <p:cNvPicPr preferRelativeResize="0"/>
              <p:nvPr/>
            </p:nvPicPr>
            <p:blipFill rotWithShape="1">
              <a:blip r:embed="rId4">
                <a:alphaModFix/>
              </a:blip>
              <a:srcRect/>
              <a:stretch/>
            </p:blipFill>
            <p:spPr>
              <a:xfrm>
                <a:off x="10359178" y="57771"/>
                <a:ext cx="1832822" cy="45000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01" name="Google Shape;101;p2"/>
              <p:cNvSpPr txBox="1"/>
              <p:nvPr/>
            </p:nvSpPr>
            <p:spPr>
              <a:xfrm>
                <a:off x="1562100" y="53340"/>
                <a:ext cx="8678851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n-US" sz="1800" b="0" i="1" u="none" strike="noStrike" cap="none">
                    <a:solidFill>
                      <a:srgbClr val="004278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4</a:t>
                </a:r>
                <a:r>
                  <a:rPr lang="en-US" sz="1800" b="0" i="1" u="none" strike="noStrike" cap="none" baseline="30000">
                    <a:solidFill>
                      <a:srgbClr val="004278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th</a:t>
                </a:r>
                <a:r>
                  <a:rPr lang="en-US" sz="1800" b="0" i="1" u="none" strike="noStrike" cap="none">
                    <a:solidFill>
                      <a:srgbClr val="004278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 International Adriatic Biodiversity Protection Conference  -   </a:t>
                </a:r>
                <a:r>
                  <a:rPr lang="en-US" sz="2400" b="0" i="1" u="none" strike="noStrike" cap="none">
                    <a:solidFill>
                      <a:srgbClr val="004278"/>
                    </a:solidFill>
                    <a:latin typeface="Cambria"/>
                    <a:ea typeface="Cambria"/>
                    <a:cs typeface="Cambria"/>
                    <a:sym typeface="Cambria"/>
                  </a:rPr>
                  <a:t>AdriBioPro 2026</a:t>
                </a:r>
                <a:endParaRPr sz="1800" b="0" i="1" u="none" strike="noStrike" cap="none">
                  <a:solidFill>
                    <a:srgbClr val="004278"/>
                  </a:solidFill>
                  <a:latin typeface="Cambria"/>
                  <a:ea typeface="Cambria"/>
                  <a:cs typeface="Cambria"/>
                  <a:sym typeface="Cambria"/>
                </a:endParaRPr>
              </a:p>
            </p:txBody>
          </p:sp>
        </p:grpSp>
      </p:grpSp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7842" y="41021"/>
            <a:ext cx="606031" cy="52182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64</Words>
  <Application>Microsoft Office PowerPoint</Application>
  <PresentationFormat>Widescreen</PresentationFormat>
  <Paragraphs>10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Cambria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Nikola Djordjevic</dc:creator>
  <cp:lastModifiedBy>User</cp:lastModifiedBy>
  <cp:revision>3</cp:revision>
  <dcterms:created xsi:type="dcterms:W3CDTF">2024-02-22T07:11:58Z</dcterms:created>
  <dcterms:modified xsi:type="dcterms:W3CDTF">2026-01-21T11:26:29Z</dcterms:modified>
</cp:coreProperties>
</file>